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72" y="19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1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61.png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61.png"/><Relationship Id="rId9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61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61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469900"/>
            <a:ext cx="7099300" cy="934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8382000"/>
            <a:ext cx="1638300" cy="111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8978900"/>
            <a:ext cx="1765300" cy="133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3797300"/>
            <a:ext cx="17195800" cy="251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00" y="4127500"/>
            <a:ext cx="17919700" cy="452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968500"/>
            <a:ext cx="5384800" cy="360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330700" y="5092700"/>
            <a:ext cx="112014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6235700"/>
            <a:ext cx="7023100" cy="424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5800" y="1257300"/>
            <a:ext cx="34798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60000">
            <a:off x="9423400" y="965200"/>
            <a:ext cx="9906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8394700"/>
            <a:ext cx="5016500" cy="82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60000">
            <a:off x="9423400" y="4330700"/>
            <a:ext cx="9906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3100" y="4648200"/>
            <a:ext cx="4813300" cy="82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60000">
            <a:off x="9448800" y="8153400"/>
            <a:ext cx="990600" cy="11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2006600"/>
            <a:ext cx="5422900" cy="6172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100" y="2035464"/>
            <a:ext cx="54229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838200"/>
            <a:ext cx="5295900" cy="209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1346200"/>
            <a:ext cx="5130800" cy="271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4229100"/>
            <a:ext cx="7467600" cy="462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736600"/>
            <a:ext cx="7556500" cy="8115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0" y="2057400"/>
            <a:ext cx="5003800" cy="6172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736600"/>
            <a:ext cx="7556500" cy="811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838200"/>
            <a:ext cx="5295900" cy="209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155700"/>
            <a:ext cx="4470400" cy="264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6477000"/>
            <a:ext cx="4914900" cy="233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0" y="1008784"/>
            <a:ext cx="5905500" cy="7823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838200"/>
            <a:ext cx="5295900" cy="209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435100"/>
            <a:ext cx="3987800" cy="374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28" y="3420918"/>
            <a:ext cx="7454900" cy="5676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3308350"/>
            <a:ext cx="5905500" cy="3556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3722350" y="6078393"/>
            <a:ext cx="717550" cy="361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200" y="1043225"/>
            <a:ext cx="5905500" cy="78232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2363162" y="2746238"/>
            <a:ext cx="4267200" cy="198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6200" y="2712654"/>
            <a:ext cx="5905500" cy="34036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3411200" y="4601610"/>
            <a:ext cx="852054" cy="359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6200" y="1021484"/>
            <a:ext cx="5880100" cy="78105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2430232" y="4827443"/>
            <a:ext cx="1219200" cy="190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8900" y="1013478"/>
            <a:ext cx="5905500" cy="78105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5544800" y="1115756"/>
            <a:ext cx="457200" cy="319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6675" y="1050059"/>
            <a:ext cx="5905500" cy="778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562100"/>
            <a:ext cx="6629400" cy="745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838200"/>
            <a:ext cx="5295900" cy="209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1447800"/>
            <a:ext cx="8420100" cy="355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5829300"/>
            <a:ext cx="7581900" cy="25908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13982700" y="6486525"/>
            <a:ext cx="3048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0" y="3211513"/>
            <a:ext cx="6172200" cy="4457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00" y="2552700"/>
            <a:ext cx="6172200" cy="5257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838200"/>
            <a:ext cx="5295900" cy="209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1435100"/>
            <a:ext cx="6667500" cy="374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17900"/>
            <a:ext cx="6299200" cy="48641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972800" y="2705100"/>
            <a:ext cx="5505450" cy="228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500" y="2552700"/>
            <a:ext cx="6143625" cy="61722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972800" y="6591300"/>
            <a:ext cx="5638800" cy="190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8162" y="2552700"/>
            <a:ext cx="6210300" cy="617220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H="1">
            <a:off x="12344400" y="4076700"/>
            <a:ext cx="1524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2925" y="2552700"/>
            <a:ext cx="6235700" cy="6223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887200" y="4631530"/>
            <a:ext cx="4495800" cy="430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3400" y="2501900"/>
            <a:ext cx="6215062" cy="6223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3716000" y="2451100"/>
            <a:ext cx="2667000" cy="81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15925800" y="6819900"/>
            <a:ext cx="762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700" y="1651000"/>
            <a:ext cx="6146800" cy="6769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4092575"/>
            <a:ext cx="6553200" cy="220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838200"/>
            <a:ext cx="5295900" cy="209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1435100"/>
            <a:ext cx="6667500" cy="374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4419600"/>
            <a:ext cx="6362700" cy="40005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811000" y="5067300"/>
            <a:ext cx="51816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16154400" y="6096000"/>
            <a:ext cx="76200" cy="3238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4159250"/>
            <a:ext cx="6438900" cy="21463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772900" y="5197475"/>
            <a:ext cx="182880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1500" y="1651000"/>
            <a:ext cx="6629400" cy="6769100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H="1">
            <a:off x="15697200" y="3729038"/>
            <a:ext cx="152400" cy="430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550" y="2781300"/>
            <a:ext cx="6629400" cy="4064000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H="1">
            <a:off x="16192500" y="4953000"/>
            <a:ext cx="190500" cy="339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900" y="4051300"/>
            <a:ext cx="6743700" cy="1358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2476500"/>
            <a:ext cx="6769100" cy="6718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0" y="2489200"/>
            <a:ext cx="6705600" cy="6692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0" y="4965700"/>
            <a:ext cx="67056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838200"/>
            <a:ext cx="5295900" cy="209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168400"/>
            <a:ext cx="5283200" cy="261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5537200"/>
            <a:ext cx="7467600" cy="23495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591800" y="5118100"/>
            <a:ext cx="1752600" cy="838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3619500"/>
            <a:ext cx="8851900" cy="2590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838200"/>
            <a:ext cx="5295900" cy="209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435100"/>
            <a:ext cx="5588000" cy="374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4254500"/>
            <a:ext cx="4597400" cy="51816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630400" y="3619500"/>
            <a:ext cx="8382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00" y="3619500"/>
            <a:ext cx="8864600" cy="25654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4859000" y="3619500"/>
            <a:ext cx="6096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100" y="3590925"/>
            <a:ext cx="8851900" cy="262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4495800"/>
            <a:ext cx="6172200" cy="8128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630400" y="4610100"/>
            <a:ext cx="11430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790700"/>
            <a:ext cx="7886700" cy="158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838200"/>
            <a:ext cx="5295900" cy="209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688" y="1491721"/>
            <a:ext cx="7937500" cy="429947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5016500"/>
            <a:ext cx="6883400" cy="4762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1790700"/>
            <a:ext cx="7886700" cy="1587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직사각형 17"/>
          <p:cNvSpPr/>
          <p:nvPr/>
        </p:nvSpPr>
        <p:spPr>
          <a:xfrm>
            <a:off x="10515600" y="2705100"/>
            <a:ext cx="10795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174750"/>
            <a:ext cx="7886700" cy="37084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585325" y="2473325"/>
            <a:ext cx="6019800" cy="228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6337300"/>
            <a:ext cx="7823200" cy="21209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566400" y="7337425"/>
            <a:ext cx="2057400" cy="555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15773400" y="6896100"/>
            <a:ext cx="228600" cy="609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600" y="5729287"/>
            <a:ext cx="7950200" cy="377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60000">
            <a:off x="1244600" y="4737100"/>
            <a:ext cx="8636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73100"/>
            <a:ext cx="3276600" cy="147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181100"/>
            <a:ext cx="6604000" cy="2527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863600"/>
            <a:ext cx="7010400" cy="8572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5664200"/>
            <a:ext cx="6642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4749800"/>
            <a:ext cx="40513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4699000"/>
            <a:ext cx="1358900" cy="1193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793111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300" y="6858000"/>
            <a:ext cx="6642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5956300"/>
            <a:ext cx="3479800" cy="1028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793111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1900" y="7962900"/>
            <a:ext cx="6642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7150100"/>
            <a:ext cx="3251200" cy="1028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793111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300" y="9271000"/>
            <a:ext cx="66421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60000">
            <a:off x="1244600" y="5930900"/>
            <a:ext cx="863600" cy="965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60000">
            <a:off x="1244600" y="7137400"/>
            <a:ext cx="863600" cy="965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60000">
            <a:off x="1244600" y="8331200"/>
            <a:ext cx="863600" cy="965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200" y="8343900"/>
            <a:ext cx="2641600" cy="102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5880100"/>
            <a:ext cx="1257300" cy="1206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2200" y="7061200"/>
            <a:ext cx="1282700" cy="1219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4900" y="8255000"/>
            <a:ext cx="12573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3314700"/>
            <a:ext cx="37338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3975100"/>
            <a:ext cx="7480300" cy="308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340100"/>
            <a:ext cx="16090900" cy="231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2362200"/>
            <a:ext cx="2692400" cy="172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571500"/>
            <a:ext cx="7493000" cy="360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5473700"/>
            <a:ext cx="26670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6261100"/>
            <a:ext cx="16040100" cy="165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4500" y="3327400"/>
            <a:ext cx="32004000" cy="1016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791200"/>
            <a:ext cx="16002000" cy="508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413000"/>
            <a:ext cx="3733800" cy="175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3200400"/>
            <a:ext cx="4292600" cy="308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6159500"/>
            <a:ext cx="7264400" cy="217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209800"/>
            <a:ext cx="7315200" cy="360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1574800"/>
            <a:ext cx="3784600" cy="157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930400" y="5956300"/>
            <a:ext cx="9652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5219700"/>
            <a:ext cx="1447800" cy="154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60000">
            <a:off x="1498600" y="5168900"/>
            <a:ext cx="863600" cy="96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5130800"/>
            <a:ext cx="1320800" cy="115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0"/>
            <a:ext cx="4279900" cy="1042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6159500"/>
            <a:ext cx="7569200" cy="261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209800"/>
            <a:ext cx="7531100" cy="360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1574800"/>
            <a:ext cx="3784600" cy="157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930400" y="5956300"/>
            <a:ext cx="9652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5219700"/>
            <a:ext cx="1447800" cy="154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60000">
            <a:off x="1498600" y="5168900"/>
            <a:ext cx="863600" cy="96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5156200"/>
            <a:ext cx="1320800" cy="115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100" y="-5067300"/>
            <a:ext cx="8572500" cy="2057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4900" y="0"/>
            <a:ext cx="42799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2209800"/>
            <a:ext cx="13677900" cy="660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3500"/>
            <a:ext cx="3098800" cy="360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562100"/>
            <a:ext cx="12763500" cy="806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3500"/>
            <a:ext cx="3098800" cy="360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044700"/>
            <a:ext cx="14820900" cy="760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-127000"/>
            <a:ext cx="8204200" cy="2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30400" y="5092700"/>
            <a:ext cx="14732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5321300"/>
            <a:ext cx="14414500" cy="218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358900"/>
            <a:ext cx="5892800" cy="252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00" y="723900"/>
            <a:ext cx="5245100" cy="157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900" y="4203700"/>
            <a:ext cx="1981200" cy="102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60000">
            <a:off x="1498600" y="4318000"/>
            <a:ext cx="863600" cy="96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00" y="4254500"/>
            <a:ext cx="1244600" cy="119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B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30400" y="5092700"/>
            <a:ext cx="14732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6235700"/>
            <a:ext cx="2197100" cy="130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358900"/>
            <a:ext cx="4559300" cy="252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3975100"/>
            <a:ext cx="1536700" cy="78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723900"/>
            <a:ext cx="52451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400" y="5346700"/>
            <a:ext cx="2514600" cy="157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60000">
            <a:off x="1498600" y="4318000"/>
            <a:ext cx="863600" cy="96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0000">
            <a:off x="3746500" y="4940300"/>
            <a:ext cx="3556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1100" y="4940300"/>
            <a:ext cx="355600" cy="40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63700" y="4902200"/>
            <a:ext cx="355600" cy="40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4254500"/>
            <a:ext cx="12446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9800" y="3149600"/>
            <a:ext cx="990600" cy="157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95300" y="5295900"/>
            <a:ext cx="2222500" cy="157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95300" y="6172200"/>
            <a:ext cx="1930400" cy="123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7</cp:revision>
  <dcterms:created xsi:type="dcterms:W3CDTF">2006-08-16T00:00:00Z</dcterms:created>
  <dcterms:modified xsi:type="dcterms:W3CDTF">2024-11-26T07:49:05Z</dcterms:modified>
</cp:coreProperties>
</file>